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</p:sldIdLst>
  <p:sldSz cx="12192000" cy="6858000"/>
  <p:notesSz cx="6858000" cy="9144000"/>
  <p:embeddedFontLst>
    <p:embeddedFont>
      <p:font typeface="맑은 고딕" panose="020B0503020000020004" pitchFamily="50" charset="-127"/>
      <p:regular r:id="rId3"/>
      <p:bold r:id="rId4"/>
    </p:embeddedFont>
    <p:embeddedFont>
      <p:font typeface="배달의민족 한나는 열한살" panose="020B0600000101010101" pitchFamily="50" charset="-127"/>
      <p:regular r:id="rId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57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microsoft.com/office/2015/10/relationships/revisionInfo" Target="revisionInfo.xml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62B979-FAA5-4006-945A-3075B13D94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2AA6B23-C830-41A9-847F-41737B2AFC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617411-19E1-4B8C-8772-4977AEF74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D18921-B6EF-46F3-8DFA-BBDA068C1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434A2F-D936-4658-BD39-7612B750A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615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AA13EB-8B6A-4D02-8289-D9208E32B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12AC92-F629-4F08-9601-693C35790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A2CC0-9E62-4A3F-AFF3-BC447118B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AFFC61-A96B-44B5-944B-3FF230D55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CDA7B9-80B0-42AE-A5F9-199E62D71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846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A54161B-121F-4B51-BF0B-62E8461A77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F81007-86D5-4D6F-8181-9D2D1E449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20FA0-3C64-4AE0-8DF3-814B895C6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F1FF4C-416B-4783-B922-6476E7F17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7B8B22-B027-42ED-964E-AB0048407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630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C153BF-6774-49F5-8BCB-DE03FC03F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D11432-BBD2-43BB-A61E-9213FD20B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04155C-E238-409A-B6C5-896AE708E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D86246-14BE-42C6-A49A-30A7A68F9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FD339-7232-40AB-8CB8-8F79E9FB9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856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A21559-9ED9-4018-BBD7-8B036A28E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9E7CD7-F397-46E5-A238-4B5997F91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A777AF-8777-443B-8EFF-B53A17D51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BCA867-6B7B-48E7-A7E3-BC1EFBC0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F2BFCA-FA02-4C54-B281-BD6880706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1904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BECDF-4564-4B04-9E5E-A83089515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A197E6-36A7-4D0C-9F88-D298C10954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057D0E-B54A-46DA-82AB-708FFE442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4B9B04-8960-43D6-9C7D-DF3701BA9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5A1705-EDD6-4B17-BF04-D34BE962F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A685FC-FDAA-452A-861B-E232E3834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5402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99FDCA-507D-44E7-8222-11AF02067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B00486-7CE5-4CFF-91EB-BF3E9CD15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5388B0-4D91-4A64-A174-A5599B5CD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816E2A1-BF73-4370-84CF-7C04E3AA60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310A554-A514-4C1F-8FB4-E83F852EC0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FC305EB-3FFE-40D3-A33E-29A074236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CF2BA8-3D8B-478A-9937-98CAEE89E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EB958A2-27B7-4E15-A4ED-0DDA826EE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6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EB72E0-B3FB-4871-9CEF-D83EFCBC0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1EF0A1-8665-4C82-892E-8F13D00A4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DD7BAE-6225-4417-84AC-E6C0572D0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558D9A-BC30-4F78-B681-620BA5098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2106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6F9F1D-E750-4263-8C6A-9326B11A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C63008D-5894-4E7C-BF33-7C66360AD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F70788-442E-449F-91AE-123BC1ACC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98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C57FD-DA0E-4A18-A429-7C6120186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F74F22-0415-45E0-AD64-317B5320E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A841C63-44A2-43BF-BE3E-10821D23F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5A48BF-B436-4F2C-8120-599AFE514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F626AE-80B7-430A-A7FB-6A31A58D9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11AF1A-63DB-49C2-B4B0-9A02FE305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86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58CF2-9AFF-4ACC-8365-F6A699B4B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61484B-5A58-46BD-8F8C-77F90BA17C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0E1FA8-3C27-4BD1-93C7-96E7CDC55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19F5A64-CD37-42CC-9BD2-F60F19404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FCB138-6258-47CA-A6CE-6127B1C67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7899DE-D0DA-4726-85D7-0386D41E1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994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BEAC2BE-219A-4A7D-A087-748200A7D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48CE9B-6D1F-42EE-B54F-A88CC518E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3EA5E3-3D61-4506-A0CD-67F2CFBCC6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79407-F37E-4AAA-986C-B42C26B3A64A}" type="datetimeFigureOut">
              <a:rPr lang="ko-KR" altLang="en-US" smtClean="0"/>
              <a:t>2017-09-03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192DB6-C09D-4BB6-AC0D-271454DCA0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FF739E-ECE1-4BCB-8AB8-F31A321ADC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5C04-CADD-4504-B980-4D4BC4FA8E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6353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251B982-989F-4540-A5C5-EA8B6D6C8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142" y="1076632"/>
            <a:ext cx="5197716" cy="5197716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B9B53CF9-53EB-4A14-A8BC-7D47DE5DB1D3}"/>
              </a:ext>
            </a:extLst>
          </p:cNvPr>
          <p:cNvGrpSpPr/>
          <p:nvPr/>
        </p:nvGrpSpPr>
        <p:grpSpPr>
          <a:xfrm>
            <a:off x="844559" y="662791"/>
            <a:ext cx="3285895" cy="1300593"/>
            <a:chOff x="623488" y="588566"/>
            <a:chExt cx="3285895" cy="130059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2BC9D4-70F9-41C4-8421-697299AB91E6}"/>
                </a:ext>
              </a:extLst>
            </p:cNvPr>
            <p:cNvSpPr txBox="1"/>
            <p:nvPr/>
          </p:nvSpPr>
          <p:spPr>
            <a:xfrm>
              <a:off x="623488" y="807975"/>
              <a:ext cx="2104103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환율 계산</a:t>
              </a:r>
              <a:endParaRPr lang="en-US" altLang="ko-KR" sz="3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exchange rate</a:t>
              </a:r>
              <a:endParaRPr lang="ko-KR" altLang="en-US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247D70DB-A3A1-4621-959D-67EF22FF2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8790" y="588566"/>
              <a:ext cx="1300593" cy="1300593"/>
            </a:xfrm>
            <a:prstGeom prst="rect">
              <a:avLst/>
            </a:prstGeom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BA5901C-6729-46E8-B059-346FC68E0C46}"/>
              </a:ext>
            </a:extLst>
          </p:cNvPr>
          <p:cNvGrpSpPr/>
          <p:nvPr/>
        </p:nvGrpSpPr>
        <p:grpSpPr>
          <a:xfrm>
            <a:off x="8694858" y="1313088"/>
            <a:ext cx="3217603" cy="1055193"/>
            <a:chOff x="8409216" y="1361562"/>
            <a:chExt cx="3217603" cy="105519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77D18AD-639D-4EC7-AAC9-D9D992916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9216" y="1361562"/>
              <a:ext cx="1055193" cy="105519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BD9592-52FE-41E6-A80E-1E3E062D4E7E}"/>
                </a:ext>
              </a:extLst>
            </p:cNvPr>
            <p:cNvSpPr txBox="1"/>
            <p:nvPr/>
          </p:nvSpPr>
          <p:spPr>
            <a:xfrm>
              <a:off x="9248273" y="1501118"/>
              <a:ext cx="237854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여행지 정보</a:t>
              </a:r>
              <a:endParaRPr lang="en-US" altLang="ko-KR" sz="3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information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12C9509-DB3A-44BC-9D54-D0D99EC349FC}"/>
              </a:ext>
            </a:extLst>
          </p:cNvPr>
          <p:cNvSpPr txBox="1"/>
          <p:nvPr/>
        </p:nvSpPr>
        <p:spPr>
          <a:xfrm>
            <a:off x="3730231" y="2137543"/>
            <a:ext cx="472875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800">
                <a:solidFill>
                  <a:schemeClr val="accent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여행</a:t>
            </a:r>
            <a:endParaRPr lang="en-US" altLang="ko-KR" sz="8800">
              <a:solidFill>
                <a:schemeClr val="accent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ko-KR" altLang="en-US" sz="8800">
                <a:solidFill>
                  <a:schemeClr val="accent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어플</a:t>
            </a:r>
            <a:endParaRPr lang="en-US" altLang="ko-KR" sz="8800">
              <a:solidFill>
                <a:schemeClr val="accent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algn="ctr"/>
            <a:r>
              <a:rPr lang="en-US" altLang="ko-KR">
                <a:solidFill>
                  <a:srgbClr val="0070C0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travel application</a:t>
            </a:r>
            <a:endParaRPr lang="ko-KR" altLang="en-US">
              <a:solidFill>
                <a:srgbClr val="0070C0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54D76F41-255A-4795-B20B-FCCD99491260}"/>
              </a:ext>
            </a:extLst>
          </p:cNvPr>
          <p:cNvGrpSpPr/>
          <p:nvPr/>
        </p:nvGrpSpPr>
        <p:grpSpPr>
          <a:xfrm>
            <a:off x="1032045" y="3849915"/>
            <a:ext cx="2808515" cy="1228867"/>
            <a:chOff x="806695" y="3918320"/>
            <a:chExt cx="2808515" cy="1228867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073C4326-BB86-48D1-9785-6484E4708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6695" y="3918320"/>
              <a:ext cx="1228867" cy="1228867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5845FCB-E99A-4F0E-99F1-57FD3E111CBE}"/>
                </a:ext>
              </a:extLst>
            </p:cNvPr>
            <p:cNvSpPr txBox="1"/>
            <p:nvPr/>
          </p:nvSpPr>
          <p:spPr>
            <a:xfrm>
              <a:off x="1511107" y="4086477"/>
              <a:ext cx="2104103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지도</a:t>
              </a:r>
              <a:endParaRPr lang="en-US" altLang="ko-KR" sz="3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 sz="20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map</a:t>
              </a: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31EB511-0504-4CBE-BCAA-63F6EA8FC39C}"/>
              </a:ext>
            </a:extLst>
          </p:cNvPr>
          <p:cNvGrpSpPr/>
          <p:nvPr/>
        </p:nvGrpSpPr>
        <p:grpSpPr>
          <a:xfrm>
            <a:off x="8373450" y="4929437"/>
            <a:ext cx="3307092" cy="1160465"/>
            <a:chOff x="8341553" y="4934225"/>
            <a:chExt cx="3307092" cy="116046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1CFDCF35-4961-4AD2-9F6E-C131B1C79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1553" y="4934225"/>
              <a:ext cx="1160465" cy="116046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39299F5-9986-48E1-B71C-BDA14363D623}"/>
                </a:ext>
              </a:extLst>
            </p:cNvPr>
            <p:cNvSpPr txBox="1"/>
            <p:nvPr/>
          </p:nvSpPr>
          <p:spPr>
            <a:xfrm>
              <a:off x="9270099" y="5083570"/>
              <a:ext cx="237854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할 일</a:t>
              </a:r>
              <a:r>
                <a:rPr lang="en-US" altLang="ko-KR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, </a:t>
              </a:r>
              <a:r>
                <a:rPr lang="ko-KR" altLang="en-US" sz="3200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계획</a:t>
              </a:r>
              <a:endParaRPr lang="en-US" altLang="ko-KR" sz="320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endParaRPr>
            </a:p>
            <a:p>
              <a:pPr algn="ctr"/>
              <a:r>
                <a:rPr lang="en-US" altLang="ko-KR">
                  <a:latin typeface="배달의민족 한나는 열한살" panose="020B0600000101010101" pitchFamily="50" charset="-127"/>
                  <a:ea typeface="배달의민족 한나는 열한살" panose="020B0600000101010101" pitchFamily="50" charset="-127"/>
                </a:rPr>
                <a:t>plan (memo)</a:t>
              </a:r>
            </a:p>
          </p:txBody>
        </p: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C22D2D9-00E1-4574-BBA0-2296B43D91C6}"/>
              </a:ext>
            </a:extLst>
          </p:cNvPr>
          <p:cNvCxnSpPr>
            <a:cxnSpLocks/>
          </p:cNvCxnSpPr>
          <p:nvPr/>
        </p:nvCxnSpPr>
        <p:spPr>
          <a:xfrm flipV="1">
            <a:off x="2928193" y="4929437"/>
            <a:ext cx="0" cy="405276"/>
          </a:xfrm>
          <a:prstGeom prst="line">
            <a:avLst/>
          </a:prstGeom>
          <a:ln w="28575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C6B0633-8629-47A7-B953-AA53D9A8D77C}"/>
              </a:ext>
            </a:extLst>
          </p:cNvPr>
          <p:cNvCxnSpPr>
            <a:cxnSpLocks/>
          </p:cNvCxnSpPr>
          <p:nvPr/>
        </p:nvCxnSpPr>
        <p:spPr>
          <a:xfrm flipH="1">
            <a:off x="2927551" y="5314659"/>
            <a:ext cx="2016589" cy="0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6B83416A-4FC1-435B-A27F-81105941E54A}"/>
              </a:ext>
            </a:extLst>
          </p:cNvPr>
          <p:cNvCxnSpPr>
            <a:cxnSpLocks/>
          </p:cNvCxnSpPr>
          <p:nvPr/>
        </p:nvCxnSpPr>
        <p:spPr>
          <a:xfrm flipH="1">
            <a:off x="2964316" y="2487480"/>
            <a:ext cx="1979824" cy="3055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85E380C4-DBF6-4A74-BFB8-54D573974763}"/>
              </a:ext>
            </a:extLst>
          </p:cNvPr>
          <p:cNvCxnSpPr>
            <a:cxnSpLocks/>
          </p:cNvCxnSpPr>
          <p:nvPr/>
        </p:nvCxnSpPr>
        <p:spPr>
          <a:xfrm flipH="1" flipV="1">
            <a:off x="2275483" y="1922624"/>
            <a:ext cx="688833" cy="564856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B2E55CE1-9AFF-4D9B-9B87-D5C89E20ECD5}"/>
              </a:ext>
            </a:extLst>
          </p:cNvPr>
          <p:cNvCxnSpPr>
            <a:cxnSpLocks/>
          </p:cNvCxnSpPr>
          <p:nvPr/>
        </p:nvCxnSpPr>
        <p:spPr>
          <a:xfrm flipH="1">
            <a:off x="7525281" y="2819977"/>
            <a:ext cx="2405807" cy="3055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0953B7B-5466-4E12-86D1-49A01B302E83}"/>
              </a:ext>
            </a:extLst>
          </p:cNvPr>
          <p:cNvCxnSpPr>
            <a:cxnSpLocks/>
          </p:cNvCxnSpPr>
          <p:nvPr/>
        </p:nvCxnSpPr>
        <p:spPr>
          <a:xfrm flipH="1">
            <a:off x="9918964" y="2328244"/>
            <a:ext cx="368036" cy="491733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1BAE050-8CBD-4A5D-B2AA-18EAD4DD2B21}"/>
              </a:ext>
            </a:extLst>
          </p:cNvPr>
          <p:cNvCxnSpPr>
            <a:cxnSpLocks/>
          </p:cNvCxnSpPr>
          <p:nvPr/>
        </p:nvCxnSpPr>
        <p:spPr>
          <a:xfrm flipH="1">
            <a:off x="7513156" y="4366865"/>
            <a:ext cx="2405807" cy="3055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176BDF9-F21F-40AC-A5CC-61EEF7BCBFCC}"/>
              </a:ext>
            </a:extLst>
          </p:cNvPr>
          <p:cNvCxnSpPr>
            <a:cxnSpLocks/>
          </p:cNvCxnSpPr>
          <p:nvPr/>
        </p:nvCxnSpPr>
        <p:spPr>
          <a:xfrm flipH="1" flipV="1">
            <a:off x="9911076" y="4353039"/>
            <a:ext cx="490310" cy="562571"/>
          </a:xfrm>
          <a:prstGeom prst="line">
            <a:avLst/>
          </a:prstGeom>
          <a:ln w="28575"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7" name="타원 16">
            <a:extLst>
              <a:ext uri="{FF2B5EF4-FFF2-40B4-BE49-F238E27FC236}">
                <a16:creationId xmlns:a16="http://schemas.microsoft.com/office/drawing/2014/main" id="{17E456DF-6AD2-4311-A233-59FAAA244465}"/>
              </a:ext>
            </a:extLst>
          </p:cNvPr>
          <p:cNvSpPr/>
          <p:nvPr/>
        </p:nvSpPr>
        <p:spPr>
          <a:xfrm>
            <a:off x="2173420" y="1805558"/>
            <a:ext cx="161598" cy="140433"/>
          </a:xfrm>
          <a:prstGeom prst="ellips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F0FCE44-4D8C-4607-B06C-1317F059F794}"/>
              </a:ext>
            </a:extLst>
          </p:cNvPr>
          <p:cNvSpPr/>
          <p:nvPr/>
        </p:nvSpPr>
        <p:spPr>
          <a:xfrm>
            <a:off x="10206201" y="2265463"/>
            <a:ext cx="161598" cy="140433"/>
          </a:xfrm>
          <a:prstGeom prst="ellips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9EA7C1E-2D64-4D8C-909B-053413A9A326}"/>
              </a:ext>
            </a:extLst>
          </p:cNvPr>
          <p:cNvSpPr/>
          <p:nvPr/>
        </p:nvSpPr>
        <p:spPr>
          <a:xfrm>
            <a:off x="2846752" y="4924486"/>
            <a:ext cx="161598" cy="140433"/>
          </a:xfrm>
          <a:prstGeom prst="ellips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B6E002F-281A-47B6-9750-67A7B268A4FD}"/>
              </a:ext>
            </a:extLst>
          </p:cNvPr>
          <p:cNvSpPr/>
          <p:nvPr/>
        </p:nvSpPr>
        <p:spPr>
          <a:xfrm>
            <a:off x="10344793" y="4863676"/>
            <a:ext cx="161598" cy="140433"/>
          </a:xfrm>
          <a:prstGeom prst="ellipse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481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21</Words>
  <Application>Microsoft Office PowerPoint</Application>
  <PresentationFormat>와이드스크린</PresentationFormat>
  <Paragraphs>11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Arial</vt:lpstr>
      <vt:lpstr>맑은 고딕</vt:lpstr>
      <vt:lpstr>배달의민족 한나는 열한살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유지원 </dc:creator>
  <cp:lastModifiedBy>유지원 </cp:lastModifiedBy>
  <cp:revision>10</cp:revision>
  <dcterms:created xsi:type="dcterms:W3CDTF">2017-09-03T01:40:15Z</dcterms:created>
  <dcterms:modified xsi:type="dcterms:W3CDTF">2017-09-03T04:06:06Z</dcterms:modified>
</cp:coreProperties>
</file>

<file path=docProps/thumbnail.jpeg>
</file>